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428" r:id="rId2"/>
    <p:sldId id="434" r:id="rId3"/>
    <p:sldId id="431" r:id="rId4"/>
    <p:sldId id="43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632C"/>
    <a:srgbClr val="FF9300"/>
    <a:srgbClr val="F69147"/>
    <a:srgbClr val="F3FFAA"/>
    <a:srgbClr val="F64500"/>
    <a:srgbClr val="418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40" autoAdjust="0"/>
    <p:restoredTop sz="91964" autoAdjust="0"/>
  </p:normalViewPr>
  <p:slideViewPr>
    <p:cSldViewPr snapToGrid="0">
      <p:cViewPr varScale="1">
        <p:scale>
          <a:sx n="105" d="100"/>
          <a:sy n="105" d="100"/>
        </p:scale>
        <p:origin x="224" y="4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4" d="100"/>
        <a:sy n="114" d="100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193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1BAB1C-5E61-4649-9A57-731C1D16E487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FBED41-B2BF-4986-B770-47B993190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86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1B674-E787-442F-84D1-64B870C60EFB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240B0-9C61-43F5-A682-F417FEAE0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92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426932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019139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550256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CDDFD28-4E3A-456B-9023-367CD4327B48}" type="slidenum">
              <a:rPr lang="en-US" altLang="en-US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  <p:sp>
        <p:nvSpPr>
          <p:cNvPr id="9318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11E5815-6B4C-48B0-AFDA-1C2FB7C63894}" type="slidenum">
              <a:rPr lang="en-US" altLang="en-US">
                <a:latin typeface="Times New Roman" panose="02020603050405020304" pitchFamily="18" charset="0"/>
              </a:rPr>
              <a:pPr algn="r" eaLnBrk="1" hangingPunct="1">
                <a:spcBef>
                  <a:spcPct val="0"/>
                </a:spcBef>
              </a:pPr>
              <a:t>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318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6000" cy="3429000"/>
          </a:xfrm>
          <a:ln/>
        </p:spPr>
      </p:sp>
      <p:sp>
        <p:nvSpPr>
          <p:cNvPr id="9318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8" tIns="45714" rIns="91428" bIns="45714"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4110907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0000" y="962661"/>
            <a:ext cx="8592445" cy="2387600"/>
          </a:xfrm>
        </p:spPr>
        <p:txBody>
          <a:bodyPr anchor="ctr">
            <a:normAutofit/>
          </a:bodyPr>
          <a:lstStyle>
            <a:lvl1pPr algn="l">
              <a:defRPr sz="6600" b="1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000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561" y="972821"/>
            <a:ext cx="2377440" cy="23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34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5">
                    <a:lumMod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  <a:lvl2pPr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defRPr>
                <a:latin typeface="Century Gothic" panose="020B0502020202020204" pitchFamily="34" charset="0"/>
              </a:defRPr>
            </a:lvl4pPr>
            <a:lvl5pPr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62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8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9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9588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93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024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D1E5D-A887-437F-B674-59804FACCA35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AF10-0854-4A0D-BC5F-214FA68BB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51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  <p:sldLayoutId id="2147483668" r:id="rId6"/>
    <p:sldLayoutId id="2147483669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5">
              <a:lumMod val="75000"/>
            </a:schemeClr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D3F9138-8AB0-754A-A982-DC6A65A36B7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1141" y="1335515"/>
            <a:ext cx="9671210" cy="5513959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1: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Identify the point on the Transect Tape.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31864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C1BA8D3-9BE6-1D41-9E60-D3459DE70E8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1139" y="1335515"/>
            <a:ext cx="9671212" cy="5513960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2: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Draw a box 5 meters in each direction</a:t>
            </a:r>
          </a:p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from the point.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7358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39E969-10E2-5447-B0A7-B90662981A7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601" y="1348363"/>
            <a:ext cx="9635170" cy="5493411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3: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Identify the highest &amp; lowest points within the area defined by the box.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52069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848C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9242D4-5FA7-C54F-BFE6-74012C98646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601" y="1352397"/>
            <a:ext cx="9635170" cy="5493411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C298E0A2-67B8-E448-B678-5BDC75D11D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03" y="251006"/>
            <a:ext cx="11959688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ts val="4200"/>
              </a:lnSpc>
              <a:spcBef>
                <a:spcPct val="0"/>
              </a:spcBef>
              <a:buNone/>
            </a:pP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Step 4: </a:t>
            </a:r>
            <a:r>
              <a:rPr lang="en-US" altLang="en-US" sz="4000" b="1" dirty="0">
                <a:solidFill>
                  <a:schemeClr val="accent5">
                    <a:lumMod val="75000"/>
                  </a:schemeClr>
                </a:solidFill>
              </a:rPr>
              <a:t>Measure the distance between the highest &amp; lowest points.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E75718C-3544-1347-9446-5C3F403B9172}"/>
              </a:ext>
            </a:extLst>
          </p:cNvPr>
          <p:cNvSpPr/>
          <p:nvPr/>
        </p:nvSpPr>
        <p:spPr>
          <a:xfrm>
            <a:off x="9730901" y="6117084"/>
            <a:ext cx="16276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000" b="1" dirty="0">
                <a:solidFill>
                  <a:schemeClr val="accent5">
                    <a:lumMod val="75000"/>
                  </a:schemeClr>
                </a:solidFill>
              </a:rPr>
              <a:t>Example #2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8696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24941</TotalTime>
  <Words>76</Words>
  <Application>Microsoft Macintosh PowerPoint</Application>
  <PresentationFormat>Widescreen</PresentationFormat>
  <Paragraphs>21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REEF CHECK CALIFORNIA TRAINING COURSE</dc:title>
  <dc:creator>dabbott</dc:creator>
  <cp:lastModifiedBy>Jann Griffiths</cp:lastModifiedBy>
  <cp:revision>286</cp:revision>
  <cp:lastPrinted>2018-09-11T00:46:01Z</cp:lastPrinted>
  <dcterms:created xsi:type="dcterms:W3CDTF">2016-05-04T22:06:11Z</dcterms:created>
  <dcterms:modified xsi:type="dcterms:W3CDTF">2018-10-07T17:18:30Z</dcterms:modified>
</cp:coreProperties>
</file>